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2478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6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6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7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6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5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1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094CB-789B-4E4A-A740-6C3B1B692E8D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F33DB-802F-4444-9BB7-E35A3CDD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2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180" y="2865254"/>
            <a:ext cx="297521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Shay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Alanie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Saniah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Chloe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Aubrey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Lindsay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57890" y="2385168"/>
            <a:ext cx="1205778" cy="7232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Hayden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Jackson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Oscar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Corey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Zaelyn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Yago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39" y="7955496"/>
            <a:ext cx="166115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Students</a:t>
            </a:r>
          </a:p>
          <a:p>
            <a:pPr algn="ctr"/>
            <a:endParaRPr lang="en-US" sz="1100" dirty="0"/>
          </a:p>
          <a:p>
            <a:pPr algn="ctr"/>
            <a:r>
              <a:rPr lang="en-US" dirty="0" smtClean="0"/>
              <a:t>6 girls</a:t>
            </a:r>
          </a:p>
          <a:p>
            <a:pPr algn="ctr"/>
            <a:r>
              <a:rPr lang="en-US" dirty="0" smtClean="0"/>
              <a:t>11 boys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342635" y="3768501"/>
            <a:ext cx="46817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pee" panose="02000506020000020003" pitchFamily="2" charset="0"/>
              </a:rPr>
              <a:t>Miss Ray’s Class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pee" panose="02000506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4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26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</dc:creator>
  <cp:lastModifiedBy>Stephanie Ray</cp:lastModifiedBy>
  <cp:revision>5</cp:revision>
  <dcterms:created xsi:type="dcterms:W3CDTF">2015-01-27T15:31:12Z</dcterms:created>
  <dcterms:modified xsi:type="dcterms:W3CDTF">2015-02-01T22:23:03Z</dcterms:modified>
</cp:coreProperties>
</file>